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-2436" y="-10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de-DE" dirty="0" smtClean="0"/>
              <a:t>Innovation zum Anfassen-</a:t>
            </a:r>
            <a:br>
              <a:rPr lang="de-DE" dirty="0" smtClean="0"/>
            </a:br>
            <a:r>
              <a:rPr lang="de-DE" dirty="0" smtClean="0"/>
              <a:t>vom Prototyp zum Endprodukt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150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985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4080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2500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4925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134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3440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4012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289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5687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962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1FE3A-CCFE-4575-9AEA-A0B35E692A5C}" type="datetimeFigureOut">
              <a:rPr lang="de-DE" smtClean="0"/>
              <a:t>20.09.2015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05509-CC52-426E-BA6A-EDD1E5DA804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6070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E:\DCIM\100CANON\IMG_8398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203" y="-596602"/>
            <a:ext cx="9252520" cy="6168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740060" y="4443958"/>
            <a:ext cx="7772400" cy="805023"/>
          </a:xfrm>
          <a:solidFill>
            <a:schemeClr val="tx1">
              <a:lumMod val="50000"/>
              <a:lumOff val="50000"/>
              <a:alpha val="50000"/>
            </a:schemeClr>
          </a:solidFill>
        </p:spPr>
        <p:txBody>
          <a:bodyPr>
            <a:normAutofit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vom Prototyp zum Endprodukt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1317594" y="-33515"/>
            <a:ext cx="6617332" cy="733057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solidFill>
                  <a:schemeClr val="bg1"/>
                </a:solidFill>
              </a:rPr>
              <a:t>Innovation zum </a:t>
            </a:r>
            <a:r>
              <a:rPr lang="de-DE" dirty="0" err="1" smtClean="0">
                <a:solidFill>
                  <a:schemeClr val="bg1"/>
                </a:solidFill>
              </a:rPr>
              <a:t>Ansfassen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0243" name="Picture 3" descr="F:\TDT\IMG_844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6504" y="-596602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F:\TDT\IMG_844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3483174"/>
            <a:ext cx="3024336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el 1"/>
          <p:cNvSpPr txBox="1">
            <a:spLocks/>
          </p:cNvSpPr>
          <p:nvPr/>
        </p:nvSpPr>
        <p:spPr>
          <a:xfrm>
            <a:off x="430696" y="-113878"/>
            <a:ext cx="8229600" cy="857250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solidFill>
                  <a:schemeClr val="bg1"/>
                </a:solidFill>
              </a:rPr>
              <a:t>Frühstücks-Optimierer-Wecker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5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 descr="F:\TDT\IMG_845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" y="-148747"/>
            <a:ext cx="9137178" cy="6134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266" name="Picture 2" descr="F:\TDT\IMG_845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000"/>
                    </a14:imgEffect>
                    <a14:imgEffect>
                      <a14:saturation sat="106000"/>
                    </a14:imgEffect>
                    <a14:imgEffect>
                      <a14:brightnessContrast bright="-24000" contrast="2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3645" y="78394"/>
            <a:ext cx="2810355" cy="1873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el 1"/>
          <p:cNvSpPr txBox="1">
            <a:spLocks/>
          </p:cNvSpPr>
          <p:nvPr/>
        </p:nvSpPr>
        <p:spPr>
          <a:xfrm>
            <a:off x="445703" y="4152503"/>
            <a:ext cx="8229600" cy="857250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solidFill>
                  <a:schemeClr val="bg1"/>
                </a:solidFill>
              </a:rPr>
              <a:t>Intelligente Autotür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651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2290" name="Picture 2" descr="F:\TDT\IMG_833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20130" y="-2036762"/>
            <a:ext cx="12743384" cy="849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461677" y="0"/>
            <a:ext cx="8229600" cy="857250"/>
          </a:xfrm>
          <a:prstGeom prst="rect">
            <a:avLst/>
          </a:prstGeom>
          <a:solidFill>
            <a:schemeClr val="tx1">
              <a:lumMod val="50000"/>
              <a:lumOff val="50000"/>
              <a:alpha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solidFill>
                  <a:schemeClr val="bg1"/>
                </a:solidFill>
              </a:rPr>
              <a:t>Jetzt Klatschen ;) 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20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 descr="F:\TDT\IMG_84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" y="-524594"/>
            <a:ext cx="9140871" cy="609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2050" name="Picture 2" descr="F:\TDT\IMG_8401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7823" y="-308570"/>
            <a:ext cx="3996177" cy="2664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8763" y="2859782"/>
            <a:ext cx="8229600" cy="1224136"/>
          </a:xfrm>
          <a:solidFill>
            <a:schemeClr val="tx1">
              <a:lumMod val="50000"/>
              <a:lumOff val="50000"/>
              <a:alpha val="50000"/>
            </a:schemeClr>
          </a:solidFill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Personalisiertes Auto</a:t>
            </a:r>
            <a:br>
              <a:rPr lang="de-DE" dirty="0" smtClean="0">
                <a:solidFill>
                  <a:schemeClr val="bg1"/>
                </a:solidFill>
              </a:rPr>
            </a:br>
            <a:r>
              <a:rPr lang="de-DE" dirty="0" smtClean="0">
                <a:solidFill>
                  <a:schemeClr val="bg1"/>
                </a:solidFill>
              </a:rPr>
              <a:t>Durch Fingerabdruck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513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3074" name="Picture 2" descr="F:\TDT\IMG_840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00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70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099" name="Picture 3" descr="F:\TDT\IMG_840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952500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876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F:\TDT\IMG_84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6448" y="-764282"/>
            <a:ext cx="9200448" cy="6133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5123" name="Picture 3" descr="F:\TDT\IMG_840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16200000">
            <a:off x="7344000" y="360000"/>
            <a:ext cx="216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el 1"/>
          <p:cNvSpPr txBox="1">
            <a:spLocks/>
          </p:cNvSpPr>
          <p:nvPr/>
        </p:nvSpPr>
        <p:spPr>
          <a:xfrm>
            <a:off x="472756" y="2283718"/>
            <a:ext cx="8229600" cy="857250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>
                <a:solidFill>
                  <a:schemeClr val="bg1"/>
                </a:solidFill>
              </a:rPr>
              <a:t>Gedicht mit Licht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5590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146" name="Picture 2" descr="F:\TDT\IMG_84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592" y="-548725"/>
            <a:ext cx="9165592" cy="611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 descr="F:\TDT\IMG_8413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68" t="33317" r="-4792" b="20480"/>
          <a:stretch/>
        </p:blipFill>
        <p:spPr bwMode="auto">
          <a:xfrm>
            <a:off x="4283968" y="3093218"/>
            <a:ext cx="11245250" cy="4822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7880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F:\TDT\IMG_8417.JPG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3750"/>
                    </a14:imgEffect>
                    <a14:imgEffect>
                      <a14:brightnessContrast bright="6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23070" y="-236562"/>
            <a:ext cx="10193313" cy="6795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50000"/>
              <a:lumOff val="50000"/>
              <a:alpha val="50000"/>
            </a:schemeClr>
          </a:solidFill>
        </p:spPr>
        <p:txBody>
          <a:bodyPr>
            <a:normAutofit fontScale="90000"/>
          </a:bodyPr>
          <a:lstStyle/>
          <a:p>
            <a:r>
              <a:rPr lang="de-DE" dirty="0" smtClean="0">
                <a:solidFill>
                  <a:schemeClr val="bg1"/>
                </a:solidFill>
              </a:rPr>
              <a:t>Spiel &amp; Controller: Stadt gegen Land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7171" name="Picture 3" descr="F:\TDT\IMG_8425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1" y="2847849"/>
            <a:ext cx="3443477" cy="2295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35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 descr="F:\TDT\IMG_843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80578"/>
            <a:ext cx="9090992" cy="6060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194" name="Picture 2" descr="F:\TDT\IMG_842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945516"/>
            <a:ext cx="3347864" cy="2231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30696" y="-113878"/>
            <a:ext cx="8229600" cy="857250"/>
          </a:xfrm>
          <a:solidFill>
            <a:schemeClr val="tx1">
              <a:lumMod val="50000"/>
              <a:lumOff val="50000"/>
              <a:alpha val="50000"/>
            </a:schemeClr>
          </a:solidFill>
        </p:spPr>
        <p:txBody>
          <a:bodyPr/>
          <a:lstStyle/>
          <a:p>
            <a:r>
              <a:rPr lang="de-DE" dirty="0" smtClean="0">
                <a:solidFill>
                  <a:schemeClr val="bg1"/>
                </a:solidFill>
              </a:rPr>
              <a:t>Spiel &amp; Controller: Rennspiel</a:t>
            </a:r>
            <a:endParaRPr lang="de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28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218" name="Picture 2" descr="F:\TDT\IMG_843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24156" cy="6082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bgerundetes Rechteck 3"/>
          <p:cNvSpPr/>
          <p:nvPr/>
        </p:nvSpPr>
        <p:spPr>
          <a:xfrm>
            <a:off x="2771800" y="1131590"/>
            <a:ext cx="576064" cy="576064"/>
          </a:xfrm>
          <a:prstGeom prst="round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07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</Words>
  <Application>Microsoft Office PowerPoint</Application>
  <PresentationFormat>Bildschirmpräsentation (16:9)</PresentationFormat>
  <Paragraphs>10</Paragraphs>
  <Slides>12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Larissa</vt:lpstr>
      <vt:lpstr>vom Prototyp zum Endprodukt</vt:lpstr>
      <vt:lpstr>Personalisiertes Auto Durch Fingerabdruck</vt:lpstr>
      <vt:lpstr>PowerPoint-Präsentation</vt:lpstr>
      <vt:lpstr>PowerPoint-Präsentation</vt:lpstr>
      <vt:lpstr>PowerPoint-Präsentation</vt:lpstr>
      <vt:lpstr>PowerPoint-Präsentation</vt:lpstr>
      <vt:lpstr>Spiel &amp; Controller: Stadt gegen Land</vt:lpstr>
      <vt:lpstr>Spiel &amp; Controller: Rennspiel</vt:lpstr>
      <vt:lpstr>PowerPoint-Präsentation</vt:lpstr>
      <vt:lpstr>PowerPoint-Präsentation</vt:lpstr>
      <vt:lpstr>Int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Innovation zum Anfassen vom Prototyp zum Endprodukt</dc:title>
  <dc:creator>Lenovo</dc:creator>
  <cp:lastModifiedBy>Lenovo</cp:lastModifiedBy>
  <cp:revision>9</cp:revision>
  <dcterms:created xsi:type="dcterms:W3CDTF">2015-09-20T14:39:32Z</dcterms:created>
  <dcterms:modified xsi:type="dcterms:W3CDTF">2015-09-20T15:39:05Z</dcterms:modified>
</cp:coreProperties>
</file>

<file path=docProps/thumbnail.jpeg>
</file>